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2380-48FA-4EB2-A038-D5FCCDF895A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3A49-57FB-4B0C-8AA3-28424EEA5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0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2380-48FA-4EB2-A038-D5FCCDF895A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3A49-57FB-4B0C-8AA3-28424EEA5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1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2380-48FA-4EB2-A038-D5FCCDF895A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3A49-57FB-4B0C-8AA3-28424EEA5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8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2380-48FA-4EB2-A038-D5FCCDF895A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3A49-57FB-4B0C-8AA3-28424EEA5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934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2380-48FA-4EB2-A038-D5FCCDF895A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3A49-57FB-4B0C-8AA3-28424EEA5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42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2380-48FA-4EB2-A038-D5FCCDF895A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3A49-57FB-4B0C-8AA3-28424EEA5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38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2380-48FA-4EB2-A038-D5FCCDF895A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3A49-57FB-4B0C-8AA3-28424EEA5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3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2380-48FA-4EB2-A038-D5FCCDF895A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3A49-57FB-4B0C-8AA3-28424EEA5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4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2380-48FA-4EB2-A038-D5FCCDF895A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3A49-57FB-4B0C-8AA3-28424EEA5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545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2380-48FA-4EB2-A038-D5FCCDF895A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3A49-57FB-4B0C-8AA3-28424EEA5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13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2380-48FA-4EB2-A038-D5FCCDF895A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3A49-57FB-4B0C-8AA3-28424EEA5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9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D2380-48FA-4EB2-A038-D5FCCDF895AE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B3A49-57FB-4B0C-8AA3-28424EEA5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2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shopyte.net/uploads/4878509297958_hem-7203-nghieng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chungmua.com/cdn/deal-imgs/ha-noi/nhiet-ke-dien-tu/03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vatgia.com/pictures_fullsize/uwm1310470789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socnhi3.vcmedia.vn/users/636736/day_ve_thang_40.pn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115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ĐỒ DÙNG </a:t>
            </a:r>
            <a:r>
              <a:rPr lang="en-US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en-US" dirty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en-US" sz="115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BÁC SĨ</a:t>
            </a:r>
            <a:r>
              <a:rPr lang="en-US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en-US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49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/>
            </a:r>
            <a:br>
              <a:rPr lang="en-US" b="1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en-US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en-US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en-US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en-US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en-US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endParaRPr lang="en-US" sz="12800" dirty="0"/>
          </a:p>
        </p:txBody>
      </p:sp>
      <p:pic>
        <p:nvPicPr>
          <p:cNvPr id="1026" name="irc_mi" descr="http://www.khoahoc.com.vn/photos/image/082012/22/tainghey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732"/>
            <a:ext cx="6286500" cy="6348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051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rc_mi" descr="http://shopyte.net/uploads/4878509297958_hem-7203-nghieng.jpg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8600"/>
            <a:ext cx="7277100" cy="6288237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2236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rc_mi" descr="http://chungmua.com/cdn/deal-imgs/ha-noi/nhiet-ke-dien-tu/03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4800"/>
            <a:ext cx="6248400" cy="6228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0196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rc_mi" descr="http://www.vatgia.com/pictures_fullsize/uwm1310470789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000" r="18626"/>
          <a:stretch>
            <a:fillRect/>
          </a:stretch>
        </p:blipFill>
        <p:spPr bwMode="auto">
          <a:xfrm>
            <a:off x="685800" y="228600"/>
            <a:ext cx="7086600" cy="6152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2049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ạn đã thực sự biết về ống tiêm hay chư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20" y="228600"/>
            <a:ext cx="85725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3910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rc_mi" descr="http://socnhi3.vcmedia.vn/users/636736/day_ve_thang_40.pn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4799"/>
            <a:ext cx="6934200" cy="6096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8990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</Words>
  <Application>Microsoft Office PowerPoint</Application>
  <PresentationFormat>On-screen Show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ĐỒ DÙNG  BÁC SĨ </vt:lpstr>
      <vt:lpstr>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ĐỒ DÙNG  BÁC SĨ </dc:title>
  <dc:creator>USER</dc:creator>
  <cp:lastModifiedBy>USER</cp:lastModifiedBy>
  <cp:revision>7</cp:revision>
  <dcterms:created xsi:type="dcterms:W3CDTF">2023-05-09T02:50:27Z</dcterms:created>
  <dcterms:modified xsi:type="dcterms:W3CDTF">2023-05-11T10:07:08Z</dcterms:modified>
</cp:coreProperties>
</file>